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285" r:id="rId68"/>
    <p:sldId id="324" r:id="rId69"/>
    <p:sldId id="277" r:id="rId70"/>
    <p:sldId id="294" r:id="rId71"/>
    <p:sldId id="336" r:id="rId7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21FF"/>
    <a:srgbClr val="00FF2D"/>
    <a:srgbClr val="F0DCFF"/>
    <a:srgbClr val="FF32F5"/>
    <a:srgbClr val="F1FDD1"/>
    <a:srgbClr val="E3FFE2"/>
    <a:srgbClr val="D7FFD6"/>
    <a:srgbClr val="D0FFCA"/>
    <a:srgbClr val="00DFF7"/>
    <a:srgbClr val="FF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39"/>
    <p:restoredTop sz="94719"/>
  </p:normalViewPr>
  <p:slideViewPr>
    <p:cSldViewPr snapToGrid="0">
      <p:cViewPr>
        <p:scale>
          <a:sx n="130" d="100"/>
          <a:sy n="130" d="100"/>
        </p:scale>
        <p:origin x="26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2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84.png"/><Relationship Id="rId4" Type="http://schemas.microsoft.com/office/2007/relationships/hdphoto" Target="../media/hdphoto16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desktop.github.com/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rm2.com/" TargetMode="External"/><Relationship Id="rId5" Type="http://schemas.openxmlformats.org/officeDocument/2006/relationships/hyperlink" Target="https://nodejs.org/en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84" y="3198560"/>
            <a:ext cx="2185889" cy="21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38" y="3063677"/>
            <a:ext cx="1644955" cy="23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711" y="3429000"/>
            <a:ext cx="2021489" cy="20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565150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5150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5371190-AD94-514E-169D-4AA04DF8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7455" y="593746"/>
            <a:ext cx="9176277" cy="469262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ee Postman API Workshop at Google Developer Student Clubs ...">
            <a:extLst>
              <a:ext uri="{FF2B5EF4-FFF2-40B4-BE49-F238E27FC236}">
                <a16:creationId xmlns:a16="http://schemas.microsoft.com/office/drawing/2014/main" id="{1BDC2B79-F070-3BBF-9314-3169069F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4" y="3943349"/>
            <a:ext cx="2257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" b="7272"/>
          <a:stretch/>
        </p:blipFill>
        <p:spPr>
          <a:xfrm>
            <a:off x="526015" y="1267929"/>
            <a:ext cx="4129233" cy="3242006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178" y="4966580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642184" y="352273"/>
            <a:ext cx="5926039" cy="5375292"/>
          </a:xfrm>
          <a:prstGeom prst="rect">
            <a:avLst/>
          </a:prstGeom>
          <a:noFill/>
          <a:ln w="38100">
            <a:solidFill>
              <a:srgbClr val="00FF2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7232085" y="6019888"/>
            <a:ext cx="3743688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pet API (rajapinta)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3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dirty="0"/>
              <a:t>Sähköposti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8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9273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7" y="3360336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55" y="3990583"/>
            <a:ext cx="936651" cy="5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06" y="4753780"/>
            <a:ext cx="488256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80" y="5493902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254" y="5872161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941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58" y="905360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(TypeScript alun jälkeen)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65" y="4382559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37" y="1690688"/>
            <a:ext cx="669545" cy="605938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107" y="1658523"/>
            <a:ext cx="1112458" cy="67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888" y="1690688"/>
            <a:ext cx="525863" cy="5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3" y="401636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(</a:t>
            </a:r>
            <a:r>
              <a:rPr lang="en-GB" dirty="0">
                <a:hlinkClick r:id="rId3"/>
              </a:rPr>
              <a:t>https://fullstackopen.com/</a:t>
            </a:r>
            <a:r>
              <a:rPr lang="en-GB" dirty="0"/>
              <a:t>) (</a:t>
            </a:r>
            <a:r>
              <a:rPr lang="en-GB" dirty="0" err="1"/>
              <a:t>ilmainen</a:t>
            </a:r>
            <a:r>
              <a:rPr lang="en-GB" dirty="0"/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15525"/>
            <a:ext cx="1207040" cy="11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4514928"/>
            <a:ext cx="2252662" cy="1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1" y="220825"/>
            <a:ext cx="7743825" cy="5444626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3034" y="195771"/>
            <a:ext cx="5805931" cy="5488668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519756"/>
            <a:ext cx="6211065" cy="495183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905801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62" y="430409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SEO-optimoinnista…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2242"/>
            <a:ext cx="1181895" cy="11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news.ycombinator.com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7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4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" y="454421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303006" y="4604836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99921" y="1925470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500345" y="275527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53775" y="199086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52350" y="5053699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220946" y="560584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231919" y="435133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105114" y="130395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61124" y="2461379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821236" y="61552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71341" y="3837411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79289" y="3711095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72713" y="277382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24" y="364523"/>
            <a:ext cx="7392952" cy="5227048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69986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digitaalinen huumorijulkaisu tekoälyllä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merkityksellinen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312CB7-AE4A-4ACA-037D-2E06A95B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5387" y="230584"/>
            <a:ext cx="9801225" cy="5779525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019" y="6130651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Waterfall vs Agile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140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48" y="488198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Vaikka työnantajasi vaihtuisi, profiilisi pysyy sinulla 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18" y="111817"/>
            <a:ext cx="2769938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327353" y="1283880"/>
            <a:ext cx="4951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26537" y="2782669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258167" y="4606567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309323"/>
            <a:ext cx="4467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 alkuun pääsemiseen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Miten julkaisen sivuni?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2.3 Miten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3" y="1804578"/>
            <a:ext cx="446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170027"/>
            <a:ext cx="4467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 työnhakuun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3.3 Tiivistelmä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3.4 Linkit työkaluihin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(tai soita!)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liioitteluun, 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5-7!</a:t>
            </a:r>
          </a:p>
        </p:txBody>
      </p:sp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03971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6"/>
              </a:rPr>
              <a:t>https://iterm2.com/</a:t>
            </a:r>
            <a:r>
              <a:rPr lang="en-GB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7"/>
              </a:rPr>
              <a:t>https://desktop.github.com/)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</a:t>
            </a:r>
            <a:r>
              <a:rPr lang="en-GB" dirty="0" err="1">
                <a:hlinkClick r:id="rId8"/>
              </a:rPr>
              <a:t>www.postman.com</a:t>
            </a:r>
            <a:r>
              <a:rPr lang="en-GB" dirty="0">
                <a:hlinkClick r:id="rId8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https://brew.sh/</a:t>
            </a:r>
            <a:r>
              <a:rPr lang="en-FI" dirty="0"/>
              <a:t>)</a:t>
            </a:r>
          </a:p>
          <a:p>
            <a:r>
              <a:rPr lang="en-FI" dirty="0"/>
              <a:t>Bootstrap, tyylikirjasto (</a:t>
            </a:r>
            <a:r>
              <a:rPr lang="en-GB" dirty="0">
                <a:hlinkClick r:id="rId10"/>
              </a:rPr>
              <a:t>https://getbootstrap.com/</a:t>
            </a:r>
            <a:r>
              <a:rPr lang="en-GB" dirty="0"/>
              <a:t>)</a:t>
            </a: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8" y="4650295"/>
            <a:ext cx="2852366" cy="49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4" y="2864720"/>
            <a:ext cx="4032116" cy="282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E7365-5F01-F1CB-260A-E3008C435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4730550" y="3199855"/>
            <a:ext cx="3056770" cy="2156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35A23-3986-5280-BE3F-B1E225A6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81" y="3177732"/>
            <a:ext cx="3721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14257</TotalTime>
  <Words>1857</Words>
  <Application>Microsoft Macintosh PowerPoint</Application>
  <PresentationFormat>Widescreen</PresentationFormat>
  <Paragraphs>301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Aloitetaan!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 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Tiivistelmä</vt:lpstr>
      <vt:lpstr>Tiivistelmä I</vt:lpstr>
      <vt:lpstr>Tiivistelmä II</vt:lpstr>
      <vt:lpstr>KIITOS!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94</cp:revision>
  <dcterms:created xsi:type="dcterms:W3CDTF">2023-12-27T10:00:06Z</dcterms:created>
  <dcterms:modified xsi:type="dcterms:W3CDTF">2024-02-07T21:51:35Z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